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1B14A"/>
    <a:srgbClr val="00B14A"/>
    <a:srgbClr val="FAA418"/>
    <a:srgbClr val="00ADEE"/>
    <a:srgbClr val="006FC0"/>
    <a:srgbClr val="29A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27"/>
  </p:normalViewPr>
  <p:slideViewPr>
    <p:cSldViewPr snapToGrid="0" snapToObjects="1">
      <p:cViewPr>
        <p:scale>
          <a:sx n="73" d="100"/>
          <a:sy n="73" d="100"/>
        </p:scale>
        <p:origin x="76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AC7BB-3C3D-5340-995A-9A9BF4002F09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A9D9B-82E5-994E-B1CE-B923210D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0E7B-0965-2543-A8E3-90E9763DC134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4398-CF3D-AB4F-944C-E9FC530BC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9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 Closer Look at Microlensing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5636"/>
            <a:ext cx="6858000" cy="1032164"/>
          </a:xfrm>
        </p:spPr>
        <p:txBody>
          <a:bodyPr/>
          <a:lstStyle/>
          <a:p>
            <a:r>
              <a:rPr lang="en-US" dirty="0" smtClean="0"/>
              <a:t>C249: Planetary Astrophysics</a:t>
            </a:r>
          </a:p>
          <a:p>
            <a:r>
              <a:rPr lang="en-US" dirty="0" smtClean="0"/>
              <a:t>September 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</p:spPr>
        <p:txBody>
          <a:bodyPr>
            <a:normAutofit/>
          </a:bodyPr>
          <a:lstStyle/>
          <a:p>
            <a:r>
              <a:rPr lang="en-US" sz="3300" dirty="0" smtClean="0"/>
              <a:t>What is the planet discovery space for microlensing?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46" y="684822"/>
            <a:ext cx="5998308" cy="581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8109" y="6483927"/>
            <a:ext cx="21058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Gaudi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2" y="748145"/>
            <a:ext cx="7958256" cy="55841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8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What does a microlensing event look like?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38109" y="6483927"/>
            <a:ext cx="21058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Gaudi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4" y="618882"/>
            <a:ext cx="7994073" cy="591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18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caustics?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8109" y="6483927"/>
            <a:ext cx="21058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Gaudi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483927"/>
            <a:ext cx="70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instantaneous projected separation of star &amp; planet (in Einstein radii)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643154" y="925846"/>
            <a:ext cx="862148" cy="7461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4" y="618882"/>
            <a:ext cx="7994073" cy="591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18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caustics?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8109" y="6483927"/>
            <a:ext cx="21058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Gaudi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483927"/>
            <a:ext cx="70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instantaneous projected separation of star &amp; planet (in Einstein radii)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84467" y="5531525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ADEE"/>
                </a:solidFill>
              </a:rPr>
              <a:t>Planet</a:t>
            </a:r>
            <a:endParaRPr lang="en-US" b="1" dirty="0">
              <a:solidFill>
                <a:srgbClr val="00ADE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7566" y="5443955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AA418"/>
                </a:solidFill>
              </a:rPr>
              <a:t>Star</a:t>
            </a:r>
            <a:endParaRPr lang="en-US" b="1" dirty="0">
              <a:solidFill>
                <a:srgbClr val="FAA418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0117" y="566236"/>
            <a:ext cx="284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14A"/>
                </a:solidFill>
              </a:rPr>
              <a:t>Representative source size</a:t>
            </a:r>
            <a:endParaRPr lang="en-US" b="1" dirty="0">
              <a:solidFill>
                <a:srgbClr val="00B14A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353176" y="846544"/>
            <a:ext cx="529563" cy="414036"/>
          </a:xfrm>
          <a:prstGeom prst="straightConnector1">
            <a:avLst/>
          </a:prstGeom>
          <a:ln w="38100">
            <a:solidFill>
              <a:srgbClr val="01B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4" y="618882"/>
            <a:ext cx="7994073" cy="591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18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caustics?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8109" y="6483927"/>
            <a:ext cx="21058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Gaudi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483927"/>
            <a:ext cx="703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instantaneous projected separation of star &amp; planet (in Einstein radii)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5142" y="2142310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Central caustic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9497" y="556515"/>
            <a:ext cx="217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193"/>
                </a:solidFill>
              </a:rPr>
              <a:t>Planetary caustic</a:t>
            </a:r>
            <a:endParaRPr lang="en-US" b="1" dirty="0">
              <a:solidFill>
                <a:srgbClr val="009193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867989" y="925847"/>
            <a:ext cx="637903" cy="171433"/>
          </a:xfrm>
          <a:prstGeom prst="straightConnector1">
            <a:avLst/>
          </a:prstGeom>
          <a:ln w="3810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46811" y="925847"/>
            <a:ext cx="259081" cy="537193"/>
          </a:xfrm>
          <a:prstGeom prst="straightConnector1">
            <a:avLst/>
          </a:prstGeom>
          <a:ln w="3810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05892" y="925847"/>
            <a:ext cx="145868" cy="1020519"/>
          </a:xfrm>
          <a:prstGeom prst="straightConnector1">
            <a:avLst/>
          </a:prstGeom>
          <a:ln w="3810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>
            <a:off x="3080857" y="2326976"/>
            <a:ext cx="2144285" cy="24338"/>
          </a:xfrm>
          <a:prstGeom prst="straightConnector1">
            <a:avLst/>
          </a:prstGeom>
          <a:ln w="38100">
            <a:solidFill>
              <a:srgbClr val="006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27371" y="2329063"/>
            <a:ext cx="509450" cy="398116"/>
          </a:xfrm>
          <a:prstGeom prst="straightConnector1">
            <a:avLst/>
          </a:prstGeom>
          <a:ln w="38100">
            <a:solidFill>
              <a:srgbClr val="006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213463" y="2351314"/>
            <a:ext cx="2011679" cy="496389"/>
          </a:xfrm>
          <a:prstGeom prst="straightConnector1">
            <a:avLst/>
          </a:prstGeom>
          <a:ln w="38100">
            <a:solidFill>
              <a:srgbClr val="006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H="1">
            <a:off x="3213463" y="2326976"/>
            <a:ext cx="2011679" cy="951801"/>
          </a:xfrm>
          <a:prstGeom prst="straightConnector1">
            <a:avLst/>
          </a:prstGeom>
          <a:ln w="38100">
            <a:solidFill>
              <a:srgbClr val="006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213463" y="2037806"/>
            <a:ext cx="2011679" cy="313508"/>
          </a:xfrm>
          <a:prstGeom prst="straightConnector1">
            <a:avLst/>
          </a:prstGeom>
          <a:ln w="38100">
            <a:solidFill>
              <a:srgbClr val="006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27371" y="2142310"/>
            <a:ext cx="310737" cy="184666"/>
          </a:xfrm>
          <a:prstGeom prst="straightConnector1">
            <a:avLst/>
          </a:prstGeom>
          <a:ln w="38100">
            <a:solidFill>
              <a:srgbClr val="006F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84467" y="5531525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ADEE"/>
                </a:solidFill>
              </a:rPr>
              <a:t>Planet</a:t>
            </a:r>
            <a:endParaRPr lang="en-US" b="1" dirty="0">
              <a:solidFill>
                <a:srgbClr val="00ADE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7566" y="5443955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AA418"/>
                </a:solidFill>
              </a:rPr>
              <a:t>Star</a:t>
            </a:r>
            <a:endParaRPr lang="en-US" b="1" dirty="0">
              <a:solidFill>
                <a:srgbClr val="FAA418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0117" y="566236"/>
            <a:ext cx="284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14A"/>
                </a:solidFill>
              </a:rPr>
              <a:t>Representative source size</a:t>
            </a:r>
            <a:endParaRPr lang="en-US" b="1" dirty="0">
              <a:solidFill>
                <a:srgbClr val="00B14A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353176" y="846544"/>
            <a:ext cx="529563" cy="414036"/>
          </a:xfrm>
          <a:prstGeom prst="straightConnector1">
            <a:avLst/>
          </a:prstGeom>
          <a:ln w="38100">
            <a:solidFill>
              <a:srgbClr val="01B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8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would the light curves appear?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235" y="705393"/>
            <a:ext cx="7595530" cy="5736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8109" y="6483927"/>
            <a:ext cx="210589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Gaudi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229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Event: Star without Planet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6927" y="648392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Animation by Scott Gaudi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41" y="-1"/>
            <a:ext cx="6853259" cy="68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229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Event: Star with Planet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6927" y="648392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Animation by Scott Gaudi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99261"/>
            <a:ext cx="5328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Perturbation of Major Image</a:t>
            </a:r>
            <a:endParaRPr lang="en-US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229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Event: Star with Planet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6927" y="648392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Animation by Scott Gaudi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99261"/>
            <a:ext cx="5328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bg1"/>
                </a:solidFill>
              </a:rPr>
              <a:t>Perturbation of Minor Image</a:t>
            </a:r>
            <a:endParaRPr lang="en-US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155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A Closer Look at Microlensing</vt:lpstr>
      <vt:lpstr>PowerPoint Presentation</vt:lpstr>
      <vt:lpstr>What are caustics?</vt:lpstr>
      <vt:lpstr>What are caustics?</vt:lpstr>
      <vt:lpstr>What are caustics?</vt:lpstr>
      <vt:lpstr>How would the light curves appear?</vt:lpstr>
      <vt:lpstr>Sample Event: Star without Planet</vt:lpstr>
      <vt:lpstr>Sample Event: Star with Planet</vt:lpstr>
      <vt:lpstr>Sample Event: Star with Planet</vt:lpstr>
      <vt:lpstr>What is the planet discovery space for microlensing?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Details about Microlensing</dc:title>
  <dc:creator>Courtney Dressing</dc:creator>
  <cp:lastModifiedBy>Courtney Dressing</cp:lastModifiedBy>
  <cp:revision>12</cp:revision>
  <dcterms:created xsi:type="dcterms:W3CDTF">2017-09-06T16:29:45Z</dcterms:created>
  <dcterms:modified xsi:type="dcterms:W3CDTF">2017-09-06T18:51:46Z</dcterms:modified>
</cp:coreProperties>
</file>