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Roboto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Roboto-italic.fntdata"/><Relationship Id="rId10" Type="http://schemas.openxmlformats.org/officeDocument/2006/relationships/font" Target="fonts/Roboto-bold.fntdata"/><Relationship Id="rId12" Type="http://schemas.openxmlformats.org/officeDocument/2006/relationships/font" Target="fonts/Roboto-boldItalic.fntdata"/><Relationship Id="rId9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2ef33940d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2ef33940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2ef33940d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2ef33940d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-931825"/>
            <a:ext cx="8520600" cy="20526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</a:t>
            </a: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elcome everyone!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11577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r>
              <a:rPr lang="en"/>
              <a:t>s people come in, please fill out this form:</a:t>
            </a:r>
            <a:endParaRPr/>
          </a:p>
        </p:txBody>
      </p:sp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8" y="2984250"/>
            <a:ext cx="8520600" cy="20526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https://tinyurl.com/pilawaC10Form</a:t>
            </a:r>
            <a:endParaRPr sz="4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4175" y="1851700"/>
            <a:ext cx="2295650" cy="22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1550" y="0"/>
            <a:ext cx="49009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>
            <p:ph idx="4294967295" type="ctrTitle"/>
          </p:nvPr>
        </p:nvSpPr>
        <p:spPr>
          <a:xfrm>
            <a:off x="2" y="3716300"/>
            <a:ext cx="2121600" cy="766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Hydrogen Cloud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 Cygnus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2997200" y="685800"/>
            <a:ext cx="1460400" cy="14478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b="53909" l="13372" r="48266" t="7729"/>
          <a:stretch/>
        </p:blipFill>
        <p:spPr>
          <a:xfrm>
            <a:off x="2258350" y="0"/>
            <a:ext cx="4900875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" name="Google Shape;70;p15"/>
          <p:cNvCxnSpPr/>
          <p:nvPr/>
        </p:nvCxnSpPr>
        <p:spPr>
          <a:xfrm>
            <a:off x="1412150" y="2306975"/>
            <a:ext cx="3020100" cy="840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1" name="Google Shape;71;p15"/>
          <p:cNvSpPr txBox="1"/>
          <p:nvPr>
            <p:ph idx="4294967295" type="ctrTitle"/>
          </p:nvPr>
        </p:nvSpPr>
        <p:spPr>
          <a:xfrm>
            <a:off x="136752" y="612375"/>
            <a:ext cx="2121600" cy="766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North America Nebula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2" name="Google Shape;72;p15"/>
          <p:cNvCxnSpPr/>
          <p:nvPr/>
        </p:nvCxnSpPr>
        <p:spPr>
          <a:xfrm rot="10800000">
            <a:off x="5424725" y="2768300"/>
            <a:ext cx="2251200" cy="10347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3" name="Google Shape;73;p15"/>
          <p:cNvSpPr txBox="1"/>
          <p:nvPr>
            <p:ph idx="4294967295" type="ctrTitle"/>
          </p:nvPr>
        </p:nvSpPr>
        <p:spPr>
          <a:xfrm>
            <a:off x="7573577" y="2848175"/>
            <a:ext cx="2121600" cy="766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Pelican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Nebula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