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cbb45789c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cbb45789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cbb45789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cbb45789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cbb45789c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cbb45789c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cbb45789c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cbb45789c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cbb45789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cbb45789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cbb45789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cbb45789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cbb45789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cbb45789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cbb45789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cbb45789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cbb45789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cbb45789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cbb45789c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cbb45789c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cbb45789c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cbb45789c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cbb45789c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cbb45789c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helpful numbers and formulae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80046" t="0"/>
          <a:stretch/>
        </p:blipFill>
        <p:spPr>
          <a:xfrm>
            <a:off x="353200" y="1179950"/>
            <a:ext cx="16724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20653" r="0" t="0"/>
          <a:stretch/>
        </p:blipFill>
        <p:spPr>
          <a:xfrm>
            <a:off x="2493350" y="1179950"/>
            <a:ext cx="6650651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440125"/>
            <a:ext cx="1952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7800" y="2583000"/>
            <a:ext cx="2905125" cy="1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38" name="Google Shape;1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4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5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56" name="Google Shape;15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4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6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5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</a:t>
            </a:r>
            <a:r>
              <a:rPr b="1" lang="en" sz="1500"/>
              <a:t>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4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5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6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66425" y="72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66425" y="644575"/>
            <a:ext cx="37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There is some evidence from distant Solar System objects of a large massive body very far from the Sun, often referred to as “Planet Nine.” Astronomers predict that, if this body were to exist, Planet Nine would be on a moderately elliptical orbit; additionally, it would be </a:t>
            </a:r>
            <a:r>
              <a:rPr b="1" lang="en" sz="1500"/>
              <a:t>4 times more massive than the Earth</a:t>
            </a:r>
            <a:r>
              <a:rPr lang="en" sz="1500"/>
              <a:t>. Astronomers also predict a </a:t>
            </a:r>
            <a:r>
              <a:rPr b="1" lang="en" sz="1500"/>
              <a:t>semi-major axis of 600 AU</a:t>
            </a:r>
            <a:r>
              <a:rPr lang="en" sz="1500"/>
              <a:t> and a </a:t>
            </a:r>
            <a:r>
              <a:rPr b="1" lang="en" sz="1500"/>
              <a:t>semi-minor axis of 500 AU.</a:t>
            </a:r>
            <a:r>
              <a:rPr lang="en" sz="1500"/>
              <a:t> </a:t>
            </a:r>
            <a:endParaRPr sz="1500"/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0" y="3708900"/>
            <a:ext cx="9144000" cy="141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What would the period of Planet Nine’s orbit be?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Let’s imagine replacing the Sun with a black hole of the same mass as the sun. How does this change the orbit of Planet Nine?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lphaLcParenBoth"/>
            </a:pPr>
            <a:r>
              <a:rPr lang="en" sz="1400"/>
              <a:t>Now imagine that Planet Nine were 4 times more massive </a:t>
            </a:r>
            <a:r>
              <a:rPr i="1" lang="en" sz="1400"/>
              <a:t>than the Sun</a:t>
            </a:r>
            <a:r>
              <a:rPr lang="en" sz="1400"/>
              <a:t>. Using Newton’s version of Kepler’s Law, calculate the new period of Planet Nine assuming the semi-major and semi-minor axes. </a:t>
            </a:r>
            <a:endParaRPr sz="1400"/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6188" y="381011"/>
            <a:ext cx="5145424" cy="289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 txBox="1"/>
          <p:nvPr>
            <p:ph type="title"/>
          </p:nvPr>
        </p:nvSpPr>
        <p:spPr>
          <a:xfrm>
            <a:off x="6210000" y="381000"/>
            <a:ext cx="2781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3F3F3"/>
                </a:solidFill>
              </a:rPr>
              <a:t>Pluto and its moon, Charon, taken by New Horizons in 2015</a:t>
            </a:r>
            <a:br>
              <a:rPr i="1" lang="en" sz="1700">
                <a:solidFill>
                  <a:srgbClr val="F3F3F3"/>
                </a:solidFill>
              </a:rPr>
            </a:br>
            <a:endParaRPr i="1" sz="17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